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83" r:id="rId3"/>
    <p:sldId id="268" r:id="rId4"/>
    <p:sldId id="269" r:id="rId5"/>
    <p:sldId id="286" r:id="rId6"/>
    <p:sldId id="284" r:id="rId7"/>
    <p:sldId id="287" r:id="rId8"/>
    <p:sldId id="290" r:id="rId9"/>
    <p:sldId id="288" r:id="rId10"/>
    <p:sldId id="289" r:id="rId11"/>
    <p:sldId id="291" r:id="rId12"/>
    <p:sldId id="285" r:id="rId13"/>
    <p:sldId id="271" r:id="rId14"/>
    <p:sldId id="272" r:id="rId15"/>
    <p:sldId id="273" r:id="rId16"/>
    <p:sldId id="274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00"/>
    <a:srgbClr val="004200"/>
    <a:srgbClr val="B0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120" y="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5636B-640B-4F61-B81C-3EE68F491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69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E537-FF4B-4DAB-85DD-019ADB01E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308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28D3B-816E-44B6-A105-9D91DF006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54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C88FB-6552-48F8-B866-F4016EC2D3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16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AADEE-2B3A-4B07-B829-DD218CCFDD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4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E3E6F-CB8F-494F-8775-57687752B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4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B55B9-8EE6-4DCA-B368-1E2E80718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239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2424-0178-44CC-A9B3-E2CFF011D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0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3FFB5-C9A5-4820-A1DE-F0254ABF6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20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E07D4-0342-4A3F-8170-A59037B5B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0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B2981-49E7-42DC-99AD-837D627380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73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3B7D18F-F22D-4ABF-85A7-C77271A2D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bin"/><Relationship Id="rId7" Type="http://schemas.openxmlformats.org/officeDocument/2006/relationships/image" Target="../media/image12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.bin"/><Relationship Id="rId7" Type="http://schemas.openxmlformats.org/officeDocument/2006/relationships/image" Target="../media/image8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9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2.bin"/><Relationship Id="rId7" Type="http://schemas.openxmlformats.org/officeDocument/2006/relationships/image" Target="../media/image10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2.bin"/><Relationship Id="rId7" Type="http://schemas.openxmlformats.org/officeDocument/2006/relationships/image" Target="../media/image9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5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2.bin"/><Relationship Id="rId7" Type="http://schemas.openxmlformats.org/officeDocument/2006/relationships/image" Target="../media/image10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14290"/>
            <a:ext cx="6341480" cy="92333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bliqueTopRight"/>
            <a:lightRig rig="threePt" dir="t"/>
          </a:scene3d>
          <a:sp3d>
            <a:bevelT w="165100" prst="coolSlant"/>
          </a:sp3d>
        </p:spPr>
        <p:txBody>
          <a:bodyPr wrap="none">
            <a:spAutoFit/>
            <a:sp3d extrusionH="57150">
              <a:bevelT h="25400" prst="softRound"/>
            </a:sp3d>
          </a:bodyPr>
          <a:lstStyle/>
          <a:p>
            <a:pPr algn="ctr">
              <a:defRPr/>
            </a:pPr>
            <a:r>
              <a:rPr lang="ru-RU" sz="5400" b="1" dirty="0" err="1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Лес-наше</a:t>
            </a:r>
            <a:r>
              <a:rPr lang="ru-RU" sz="54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богатство</a:t>
            </a:r>
          </a:p>
        </p:txBody>
      </p:sp>
      <p:pic>
        <p:nvPicPr>
          <p:cNvPr id="2050" name="Picture 2" descr="https://yandex.ru/images/_crpd/GI7Vvv566/9ab8acOkzo-/lii9usB5NmdMCvx-_yNjJFacb-To9glpcq7taLx9m9ETIicZvFyyFpx7LMp7ucqv6VuxLtoJCt_K7nlSDNZ-rIGqOjyWaGBimg84-f0xoyOESDhyLHFabuSqfup5-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57298"/>
            <a:ext cx="6762797" cy="5072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redbook67.ru/img/image/41.kab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500042"/>
            <a:ext cx="2369406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каб" descr="https://mtdata.ru/u4/photoCA10/20026276181-0/original.jpg"/>
          <p:cNvPicPr>
            <a:picLocks noChangeAspect="1" noChangeArrowheads="1"/>
          </p:cNvPicPr>
          <p:nvPr/>
        </p:nvPicPr>
        <p:blipFill>
          <a:blip r:embed="rId5" cstate="print"/>
          <a:srcRect r="16"/>
          <a:stretch>
            <a:fillRect/>
          </a:stretch>
        </p:blipFill>
        <p:spPr bwMode="auto">
          <a:xfrm>
            <a:off x="4357686" y="2500306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еж" descr="https://yandex.ru/images/_crpd/GI6Vvv882/9ab8acOkzo-/lii9usB5NmdMCvx-_yNjJFacb-To9glpcq7taLx9m9ETIicZPJ7zFRr7K4n6uh47vNzkqBoIWd5Mb21A2IVpLhN_fT1UPSB3GNpsuX12ZuQUCHjx_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428868"/>
            <a:ext cx="2971783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лось" descr="https://penzavzglyad.ru/images/uploads/ee0dedcac43f60764b24625cff8b9d67.jpg"/>
          <p:cNvPicPr>
            <a:picLocks noChangeAspect="1" noChangeArrowheads="1"/>
          </p:cNvPicPr>
          <p:nvPr/>
        </p:nvPicPr>
        <p:blipFill>
          <a:blip r:embed="rId7"/>
          <a:srcRect b="23"/>
          <a:stretch>
            <a:fillRect/>
          </a:stretch>
        </p:blipFill>
        <p:spPr bwMode="auto">
          <a:xfrm>
            <a:off x="857224" y="4500570"/>
            <a:ext cx="307180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357422" y="142852"/>
            <a:ext cx="37491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«Чьи следы»</a:t>
            </a:r>
          </a:p>
        </p:txBody>
      </p:sp>
      <p:pic>
        <p:nvPicPr>
          <p:cNvPr id="9" name="мед" descr="https://s1.1zoom.ru/big3/222/387252-svetik.jpg"/>
          <p:cNvPicPr>
            <a:picLocks noChangeAspect="1" noChangeArrowheads="1"/>
          </p:cNvPicPr>
          <p:nvPr/>
        </p:nvPicPr>
        <p:blipFill>
          <a:blip r:embed="rId8" cstate="print"/>
          <a:srcRect r="49" b="16"/>
          <a:stretch>
            <a:fillRect/>
          </a:stretch>
        </p:blipFill>
        <p:spPr bwMode="auto">
          <a:xfrm>
            <a:off x="4714876" y="4714884"/>
            <a:ext cx="3000396" cy="191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142852"/>
            <a:ext cx="37491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«Чьи следы»</a:t>
            </a:r>
          </a:p>
        </p:txBody>
      </p:sp>
      <p:pic>
        <p:nvPicPr>
          <p:cNvPr id="44034" name="Picture 2" descr="https://4.bp.blogspot.com/-GOs-WOzzzyE/Uhh-RG_sR4I/AAAAAAAAGnE/KAhDdj3AYfo/s1600/10402618_xl.jpg"/>
          <p:cNvPicPr>
            <a:picLocks noChangeAspect="1" noChangeArrowheads="1"/>
          </p:cNvPicPr>
          <p:nvPr/>
        </p:nvPicPr>
        <p:blipFill>
          <a:blip r:embed="rId4" cstate="print"/>
          <a:srcRect r="56"/>
          <a:stretch>
            <a:fillRect/>
          </a:stretch>
        </p:blipFill>
        <p:spPr bwMode="auto">
          <a:xfrm>
            <a:off x="6357950" y="500042"/>
            <a:ext cx="1214446" cy="1507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2" descr="https://4.bp.blogspot.com/-GOs-WOzzzyE/Uhh-RG_sR4I/AAAAAAAAGnE/KAhDdj3AYfo/s1600/10402618_xl.jpg"/>
          <p:cNvPicPr>
            <a:picLocks noChangeAspect="1" noChangeArrowheads="1"/>
          </p:cNvPicPr>
          <p:nvPr/>
        </p:nvPicPr>
        <p:blipFill>
          <a:blip r:embed="rId4" cstate="print"/>
          <a:srcRect l="11758" r="5936"/>
          <a:stretch>
            <a:fillRect/>
          </a:stretch>
        </p:blipFill>
        <p:spPr bwMode="auto">
          <a:xfrm>
            <a:off x="7429520" y="500042"/>
            <a:ext cx="1000132" cy="1507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медведь" descr="https://s1.1zoom.ru/big3/222/387252-svetik.jpg"/>
          <p:cNvPicPr>
            <a:picLocks noChangeAspect="1" noChangeArrowheads="1"/>
          </p:cNvPicPr>
          <p:nvPr/>
        </p:nvPicPr>
        <p:blipFill>
          <a:blip r:embed="rId5" cstate="print"/>
          <a:srcRect r="49" b="16"/>
          <a:stretch>
            <a:fillRect/>
          </a:stretch>
        </p:blipFill>
        <p:spPr bwMode="auto">
          <a:xfrm>
            <a:off x="928662" y="2357430"/>
            <a:ext cx="3000396" cy="191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ысь" descr="https://s1.1zoom.ru/big3/243/338217-alexfas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2428868"/>
            <a:ext cx="3143272" cy="2095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лиса" descr="https://i.artfile.me/wallpaper/27-08-2009/1600x1200/zhivotnye-lisy-3577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0100" y="4643446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волк" descr="https://img2.akspic.ru/image/98320-rastenie-poster-zivotnoe-kojot-zhivaya_priroda-2560x16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4714884"/>
            <a:ext cx="308612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http://gazetauzao.ru/wa-data/public/photos/95/98/19895/19895.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"/>
          <a:stretch>
            <a:fillRect/>
          </a:stretch>
        </p:blipFill>
        <p:spPr bwMode="auto">
          <a:xfrm>
            <a:off x="428625" y="785813"/>
            <a:ext cx="278606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6" descr="https://get.pxhere.com/photo/tree-nature-forest-wilderness-branch-bird-trunk-wildlife-red-beak-black-fauna-vertebrate-woodpecker-pileated-woodpecker-perching-bird-piciformes-6950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429000"/>
            <a:ext cx="2643188" cy="32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0" descr="https://pbs.twimg.com/media/D4pkqRUX4AAJ-fF.jpg: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"/>
          <a:stretch>
            <a:fillRect/>
          </a:stretch>
        </p:blipFill>
        <p:spPr bwMode="auto">
          <a:xfrm>
            <a:off x="3143250" y="1071563"/>
            <a:ext cx="30718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4" descr="https://popugai-tut.ru/wp-content/uploads/2017/01/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"/>
          <a:stretch>
            <a:fillRect/>
          </a:stretch>
        </p:blipFill>
        <p:spPr bwMode="auto">
          <a:xfrm>
            <a:off x="2571750" y="4143375"/>
            <a:ext cx="3214688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6" descr="http://mooseum.ru/Priroda/Ptizy/image/ross/muxa-04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2188" y="1714500"/>
            <a:ext cx="27146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8" descr="https://miraman.ru/imagetransform/quality_50_width_1920_height_1080_fit_2/uploads/20160518/7337844_ori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3563" y="4572000"/>
            <a:ext cx="3143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85984" y="0"/>
            <a:ext cx="534268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 –дом для птиц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66" y="214290"/>
            <a:ext cx="608031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даёт человеку лес?</a:t>
            </a:r>
          </a:p>
        </p:txBody>
      </p:sp>
      <p:pic>
        <p:nvPicPr>
          <p:cNvPr id="14339" name="Picture 2" descr="https://sm-news.ru/wp-content/uploads/2018/05/063ffa3c0006dd2de70b770212852e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428750"/>
            <a:ext cx="30067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https://postroysia.ru/wp-content/uploads/2017/12/dom-iz-listvennitci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143380"/>
            <a:ext cx="3429024" cy="2418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6" descr="https://static.my-shop.ru/product/3/330/329075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85875"/>
            <a:ext cx="1714500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 descr="https://img-fotki.yandex.ru/get/46310/200418627.184/0_17fa0b_48c41e72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929063"/>
            <a:ext cx="24288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0" descr="https://expertbani.ru/wp-content/uploads/2015/06/stol-derevyannij-e1435573950580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30956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2" descr="https://avatars.mds.yandex.net/get-pdb/1515217/b9451cf7-307c-4444-998b-e0afad92b491/s120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465200">
            <a:off x="6700838" y="1676400"/>
            <a:ext cx="1944688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14678" y="0"/>
            <a:ext cx="202299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Грибы</a:t>
            </a:r>
          </a:p>
        </p:txBody>
      </p:sp>
      <p:pic>
        <p:nvPicPr>
          <p:cNvPr id="15363" name="Picture 4" descr="https://pro100ogorod.ru/wp-content/uploads/2019/04/marij-e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"/>
          <a:stretch>
            <a:fillRect/>
          </a:stretch>
        </p:blipFill>
        <p:spPr bwMode="auto">
          <a:xfrm>
            <a:off x="285750" y="1000125"/>
            <a:ext cx="2071688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6" descr="http://zoozel.ru/gallery/images/1620264_grib-podberezovik-f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"/>
          <a:stretch>
            <a:fillRect/>
          </a:stretch>
        </p:blipFill>
        <p:spPr bwMode="auto">
          <a:xfrm>
            <a:off x="357188" y="3286125"/>
            <a:ext cx="19685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https://www.mchensk.ru/uploads/posts/2019-03/1554005478_podosinovik-zhelto-buryj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"/>
          <a:stretch>
            <a:fillRect/>
          </a:stretch>
        </p:blipFill>
        <p:spPr bwMode="auto">
          <a:xfrm>
            <a:off x="2714625" y="3286125"/>
            <a:ext cx="2143125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0" descr="http://rasfokus.ru/images/photos/medium/48e1e23ee920f87ecd6e073fc9b4b1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" b="12"/>
          <a:stretch>
            <a:fillRect/>
          </a:stretch>
        </p:blipFill>
        <p:spPr bwMode="auto">
          <a:xfrm>
            <a:off x="2786063" y="928688"/>
            <a:ext cx="27860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2" descr="https://irecommend.ru/sites/default/files/imagecache/copyright1/user-images/289348/6s5IdHSrsY9S8yCosVXA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"/>
          <a:stretch>
            <a:fillRect/>
          </a:stretch>
        </p:blipFill>
        <p:spPr bwMode="auto">
          <a:xfrm>
            <a:off x="5857875" y="857250"/>
            <a:ext cx="2928938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4" descr="https://getimg.germany.ru/g/http%3A/mycoweb.narod.ru/fungi/Submitted/KB/Lactarius_torminosu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429000"/>
            <a:ext cx="37211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142852"/>
            <a:ext cx="197419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Ягоды</a:t>
            </a:r>
          </a:p>
        </p:txBody>
      </p:sp>
      <p:pic>
        <p:nvPicPr>
          <p:cNvPr id="16387" name="Picture 2" descr="https://www.stihi.ru/pics/2016/07/03/88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00125"/>
            <a:ext cx="3071812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https://avatars.mds.yandex.net/get-pdb/468882/5e3850f2-050b-4648-aaa0-ab8e7e0f375e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786188"/>
            <a:ext cx="310038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https://avatars.mds.yandex.net/get-pdb/910943/b0c60e90-6801-4633-afb4-4e36af794778/s1200?webp=fal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"/>
          <a:stretch>
            <a:fillRect/>
          </a:stretch>
        </p:blipFill>
        <p:spPr bwMode="auto">
          <a:xfrm>
            <a:off x="4714875" y="3714750"/>
            <a:ext cx="3143250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 descr="http://landshaftadvice.ru/wp-content/uploads/2019/04/Listya-brusniki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000125"/>
            <a:ext cx="3322637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vatars.mds.yandex.net/get-pdb/2080781/1ef2ef6e-0adb-4ca0-b571-4e2433cd9176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89"/>
            <a:ext cx="8858280" cy="664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1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072494" cy="6054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20" y="0"/>
            <a:ext cx="831772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Самый страшный  враг леса –  это    пожар.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7290" y="0"/>
            <a:ext cx="637309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поведения в лесу.</a:t>
            </a:r>
          </a:p>
        </p:txBody>
      </p:sp>
      <p:pic>
        <p:nvPicPr>
          <p:cNvPr id="6" name="муравейник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70244">
            <a:off x="6273065" y="1194346"/>
            <a:ext cx="2500330" cy="1775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костер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312341">
            <a:off x="3217627" y="2823774"/>
            <a:ext cx="2485756" cy="1752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животные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85720" y="928670"/>
            <a:ext cx="2500330" cy="18155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436" name="Picture 4" descr="https://ds05.infourok.ru/uploads/ex/03f3/0006801a-c1ce5311/img7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28992" y="714356"/>
            <a:ext cx="2286016" cy="1814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440" name="Picture 8" descr="https://ds05.infourok.ru/uploads/ex/11f3/0009aee2-d0224c49/img13.jpg"/>
          <p:cNvPicPr>
            <a:picLocks noChangeAspect="1" noChangeArrowheads="1"/>
          </p:cNvPicPr>
          <p:nvPr/>
        </p:nvPicPr>
        <p:blipFill>
          <a:blip r:embed="rId6"/>
          <a:srcRect r="64"/>
          <a:stretch>
            <a:fillRect/>
          </a:stretch>
        </p:blipFill>
        <p:spPr bwMode="auto">
          <a:xfrm rot="319155">
            <a:off x="6264335" y="3585039"/>
            <a:ext cx="1950323" cy="2694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442" name="Picture 10" descr="https://fs00.infourok.ru/images/doc/241/202633/6/img8.jpg"/>
          <p:cNvPicPr>
            <a:picLocks noChangeAspect="1" noChangeArrowheads="1"/>
          </p:cNvPicPr>
          <p:nvPr/>
        </p:nvPicPr>
        <p:blipFill>
          <a:blip r:embed="rId7"/>
          <a:srcRect r="62"/>
          <a:stretch>
            <a:fillRect/>
          </a:stretch>
        </p:blipFill>
        <p:spPr bwMode="auto">
          <a:xfrm>
            <a:off x="3286116" y="4857760"/>
            <a:ext cx="2428892" cy="18216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444" name="Picture 12" descr="http://xn----7sbb3aaldicno5bm3eh.xn--p1ai/99/01.jpg"/>
          <p:cNvPicPr>
            <a:picLocks noChangeAspect="1" noChangeArrowheads="1"/>
          </p:cNvPicPr>
          <p:nvPr/>
        </p:nvPicPr>
        <p:blipFill>
          <a:blip r:embed="rId8"/>
          <a:srcRect t="-2778" r="78"/>
          <a:stretch>
            <a:fillRect/>
          </a:stretch>
        </p:blipFill>
        <p:spPr bwMode="auto">
          <a:xfrm rot="21018089">
            <a:off x="680828" y="3214743"/>
            <a:ext cx="1965072" cy="3161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214290"/>
            <a:ext cx="7858180" cy="2062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Дерево, трава и птица</a:t>
            </a:r>
          </a:p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всегда умеют защититься.</a:t>
            </a:r>
          </a:p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Если будут уничтожены они,</a:t>
            </a:r>
          </a:p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планете мы останемся одни!</a:t>
            </a:r>
          </a:p>
        </p:txBody>
      </p:sp>
      <p:pic>
        <p:nvPicPr>
          <p:cNvPr id="17410" name="Picture 2" descr="http://garant.zabguso.ru/wp-content/uploads/2019/03/2018-05-03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14554"/>
            <a:ext cx="6786610" cy="4519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142852"/>
            <a:ext cx="5106591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Какие бывают леса?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1802" y="571480"/>
            <a:ext cx="272600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Хвойные</a:t>
            </a:r>
          </a:p>
        </p:txBody>
      </p:sp>
      <p:pic>
        <p:nvPicPr>
          <p:cNvPr id="39938" name="Picture 2" descr="http://crosti.ru/patterns/00/1b/b6/8ba0ae6d83/picture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428596" y="1357298"/>
            <a:ext cx="8143932" cy="535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c.pxhere.com/photos/d4/5e/travel_autumn_trees_black_fall_leaves_forest_germany-236799.jpg!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8001024" cy="60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643174" y="142852"/>
            <a:ext cx="361028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Смешанные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0"/>
            <a:ext cx="363913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Лиственные</a:t>
            </a:r>
          </a:p>
        </p:txBody>
      </p:sp>
      <p:pic>
        <p:nvPicPr>
          <p:cNvPr id="26626" name="Picture 2" descr="https://avatars.mds.yandex.net/get-pdb/197794/b12676ed-b372-47ee-b7e0-9ed208dede9a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429684" cy="585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ds04.infourok.ru/uploads/ex/0084/00014c8b-26a428f5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2151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0"/>
            <a:ext cx="579793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 –дом для зверей</a:t>
            </a:r>
          </a:p>
        </p:txBody>
      </p:sp>
      <p:pic>
        <p:nvPicPr>
          <p:cNvPr id="41986" name="Picture 2" descr="https://avatars.mds.yandex.net/get-pdb/939186/f6ce3057-bd47-4ac9-805b-33c1cdc1ebdd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278608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 descr="https://i.artfile.me/wallpaper/27-08-2009/1600x1200/zhivotnye-lisy-3577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857232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6" descr="https://s1.1zoom.ru/big3/222/387252-svetik.jpg"/>
          <p:cNvPicPr>
            <a:picLocks noChangeAspect="1" noChangeArrowheads="1"/>
          </p:cNvPicPr>
          <p:nvPr/>
        </p:nvPicPr>
        <p:blipFill>
          <a:blip r:embed="rId4" cstate="print"/>
          <a:srcRect r="49" b="16"/>
          <a:stretch>
            <a:fillRect/>
          </a:stretch>
        </p:blipFill>
        <p:spPr bwMode="auto">
          <a:xfrm>
            <a:off x="5857884" y="928670"/>
            <a:ext cx="3000396" cy="191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2" name="Picture 8" descr="https://yandex.ru/images/_crpd/GI6Vvv882/9ab8acOkzo-/lii9usB5NmdMCvx-_yNjJFacb-To9glpcq7taLx9m9ETIicZPJ7zFRr7K4n6uh47vNzkqBoIWd5Mb21A2IVpLhN_fT1UPSB3GNpsuX12ZuQUCHjx_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857496"/>
            <a:ext cx="2971783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4" name="Picture 10" descr="https://img2.akspic.ru/image/98320-rastenie-poster-zivotnoe-kojot-zhivaya_priroda-2560x1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2857496"/>
            <a:ext cx="308612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6" name="Picture 12" descr="https://penzavzglyad.ru/images/uploads/ee0dedcac43f60764b24625cff8b9d67.jpg"/>
          <p:cNvPicPr>
            <a:picLocks noChangeAspect="1" noChangeArrowheads="1"/>
          </p:cNvPicPr>
          <p:nvPr/>
        </p:nvPicPr>
        <p:blipFill>
          <a:blip r:embed="rId7"/>
          <a:srcRect b="23"/>
          <a:stretch>
            <a:fillRect/>
          </a:stretch>
        </p:blipFill>
        <p:spPr bwMode="auto">
          <a:xfrm>
            <a:off x="2786050" y="4786298"/>
            <a:ext cx="307180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8" name="Picture 14" descr="https://s1.1zoom.ru/big3/919/352284-sepik.jpg"/>
          <p:cNvPicPr>
            <a:picLocks noChangeAspect="1" noChangeArrowheads="1"/>
          </p:cNvPicPr>
          <p:nvPr/>
        </p:nvPicPr>
        <p:blipFill>
          <a:blip r:embed="rId8" cstate="print"/>
          <a:srcRect b="38"/>
          <a:stretch>
            <a:fillRect/>
          </a:stretch>
        </p:blipFill>
        <p:spPr bwMode="auto">
          <a:xfrm>
            <a:off x="142844" y="2928934"/>
            <a:ext cx="253261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000" name="Picture 16" descr="https://mtdata.ru/u4/photoCA10/20026276181-0/original.jpg"/>
          <p:cNvPicPr>
            <a:picLocks noChangeAspect="1" noChangeArrowheads="1"/>
          </p:cNvPicPr>
          <p:nvPr/>
        </p:nvPicPr>
        <p:blipFill>
          <a:blip r:embed="rId9" cstate="print"/>
          <a:srcRect r="16"/>
          <a:stretch>
            <a:fillRect/>
          </a:stretch>
        </p:blipFill>
        <p:spPr bwMode="auto">
          <a:xfrm>
            <a:off x="142844" y="4875595"/>
            <a:ext cx="2643206" cy="1982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002" name="Picture 18" descr="https://s1.1zoom.ru/big3/243/338217-alexfas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4762997"/>
            <a:ext cx="3143272" cy="2095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0" descr="https://img2.akspic.ru/image/98320-rastenie-poster-zivotnoe-kojot-zhivaya_priroda-2560x1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0284" y="3009896"/>
            <a:ext cx="308612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142852"/>
            <a:ext cx="37491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«Чьи следы»</a:t>
            </a:r>
          </a:p>
        </p:txBody>
      </p:sp>
      <p:pic>
        <p:nvPicPr>
          <p:cNvPr id="28674" name="Picture 2" descr="http://www.redbook67.ru/img/image/35.jpg"/>
          <p:cNvPicPr>
            <a:picLocks noChangeAspect="1" noChangeArrowheads="1"/>
          </p:cNvPicPr>
          <p:nvPr/>
        </p:nvPicPr>
        <p:blipFill>
          <a:blip r:embed="rId4"/>
          <a:srcRect r="83" b="83"/>
          <a:stretch>
            <a:fillRect/>
          </a:stretch>
        </p:blipFill>
        <p:spPr bwMode="auto">
          <a:xfrm>
            <a:off x="6500826" y="357166"/>
            <a:ext cx="2143140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белка" descr="https://avatars.mds.yandex.net/get-pdb/939186/f6ce3057-bd47-4ac9-805b-33c1cdc1ebdd/s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285992"/>
            <a:ext cx="278608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яц" descr="https://s1.1zoom.ru/big3/919/352284-sepik.jpg"/>
          <p:cNvPicPr>
            <a:picLocks noChangeAspect="1" noChangeArrowheads="1"/>
          </p:cNvPicPr>
          <p:nvPr/>
        </p:nvPicPr>
        <p:blipFill>
          <a:blip r:embed="rId6" cstate="print"/>
          <a:srcRect b="38"/>
          <a:stretch>
            <a:fillRect/>
          </a:stretch>
        </p:blipFill>
        <p:spPr bwMode="auto">
          <a:xfrm>
            <a:off x="1357290" y="4357694"/>
            <a:ext cx="253261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еж" descr="https://yandex.ru/images/_crpd/GI6Vvv882/9ab8acOkzo-/lii9usB5NmdMCvx-_yNjJFacb-To9glpcq7taLx9m9ETIicZPJ7zFRr7K4n6uh47vNzkqBoIWd5Mb21A2IVpLhN_fT1UPSB3GNpsuX12ZuQUCHjx_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2571744"/>
            <a:ext cx="2971783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лиса" descr="https://i.artfile.me/wallpaper/27-08-2009/1600x1200/zhivotnye-lisy-3577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4643446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142852"/>
            <a:ext cx="37491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«Чьи следы»</a:t>
            </a:r>
          </a:p>
        </p:txBody>
      </p:sp>
      <p:pic>
        <p:nvPicPr>
          <p:cNvPr id="41986" name="Picture 2" descr="https://i.pinimg.com/236x/ab/09/5f/ab095fc22ad67feaa1406f3a70201819--footprint-tattoo-tribal-wol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57166"/>
            <a:ext cx="1857388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18" descr="https://s1.1zoom.ru/big3/243/338217-alexfas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2357430"/>
            <a:ext cx="3143272" cy="2095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волк" descr="https://img2.akspic.ru/image/98320-rastenie-poster-zivotnoe-kojot-zhivaya_priroda-2560x1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4572008"/>
            <a:ext cx="308612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https://s1.1zoom.ru/big3/222/387252-svetik.jpg"/>
          <p:cNvPicPr>
            <a:picLocks noChangeAspect="1" noChangeArrowheads="1"/>
          </p:cNvPicPr>
          <p:nvPr/>
        </p:nvPicPr>
        <p:blipFill>
          <a:blip r:embed="rId7" cstate="print"/>
          <a:srcRect r="49" b="16"/>
          <a:stretch>
            <a:fillRect/>
          </a:stretch>
        </p:blipFill>
        <p:spPr bwMode="auto">
          <a:xfrm>
            <a:off x="571472" y="4572008"/>
            <a:ext cx="3000396" cy="191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лиса" descr="https://i.artfile.me/wallpaper/27-08-2009/1600x1200/zhivotnye-lisy-3577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2357430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142852"/>
            <a:ext cx="37491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«Чьи следы»</a:t>
            </a:r>
          </a:p>
        </p:txBody>
      </p:sp>
      <p:pic>
        <p:nvPicPr>
          <p:cNvPr id="6" name="белка" descr="https://avatars.mds.yandex.net/get-pdb/939186/f6ce3057-bd47-4ac9-805b-33c1cdc1ebdd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500306"/>
            <a:ext cx="278608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https://bo-volna.ru/wp-content/uploads/2019/01/5a37f0d3c985ac16e37d6cf227d3117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642918"/>
            <a:ext cx="2357454" cy="171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заяц" descr="https://s1.1zoom.ru/big3/919/352284-sepik.jpg"/>
          <p:cNvPicPr>
            <a:picLocks noChangeAspect="1" noChangeArrowheads="1"/>
          </p:cNvPicPr>
          <p:nvPr/>
        </p:nvPicPr>
        <p:blipFill>
          <a:blip r:embed="rId6" cstate="print"/>
          <a:srcRect b="38"/>
          <a:stretch>
            <a:fillRect/>
          </a:stretch>
        </p:blipFill>
        <p:spPr bwMode="auto">
          <a:xfrm>
            <a:off x="5286380" y="4714884"/>
            <a:ext cx="253261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8" descr="https://yandex.ru/images/_crpd/GI6Vvv882/9ab8acOkzo-/lii9usB5NmdMCvx-_yNjJFacb-To9glpcq7taLx9m9ETIicZPJ7zFRr7K4n6uh47vNzkqBoIWd5Mb21A2IVpLhN_fT1UPSB3GNpsuX12ZuQUCHjx_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2643182"/>
            <a:ext cx="2971783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лиса" descr="https://i.artfile.me/wallpaper/27-08-2009/1600x1200/zhivotnye-lisy-3577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71604" y="4643446"/>
            <a:ext cx="2714644" cy="203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90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CHip</cp:lastModifiedBy>
  <cp:revision>56</cp:revision>
  <dcterms:created xsi:type="dcterms:W3CDTF">2012-08-12T16:04:58Z</dcterms:created>
  <dcterms:modified xsi:type="dcterms:W3CDTF">2020-04-24T19:11:19Z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1706243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